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7" r:id="rId2"/>
    <p:sldId id="258" r:id="rId3"/>
  </p:sldIdLst>
  <p:sldSz cx="9144000" cy="6858000" type="screen4x3"/>
  <p:notesSz cx="6797675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9E"/>
    <a:srgbClr val="00B5D9"/>
    <a:srgbClr val="006699"/>
    <a:srgbClr val="0078B4"/>
    <a:srgbClr val="FA8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10" autoAdjust="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D313E-4887-48FF-8EC5-3D3AD1E18CC8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E9D5B-C8DD-4271-BDC3-6B66D616A3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509891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69B34-6B4C-49A2-9837-D1D9AB2A054D}" type="datetimeFigureOut">
              <a:rPr lang="pt-PT" smtClean="0"/>
              <a:t>25-11-2020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C475A-F3A3-4FB6-AA08-24ED1432FD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7539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4520989"/>
            <a:ext cx="8629650" cy="2381"/>
          </a:xfrm>
          <a:prstGeom prst="line">
            <a:avLst/>
          </a:prstGeom>
          <a:noFill/>
          <a:ln w="9525" cap="flat" cmpd="sng" algn="ctr">
            <a:solidFill>
              <a:srgbClr val="00B5D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3936527"/>
            <a:ext cx="8458200" cy="860625"/>
          </a:xfrm>
        </p:spPr>
        <p:txBody>
          <a:bodyPr anchor="t">
            <a:normAutofit/>
          </a:bodyPr>
          <a:lstStyle>
            <a:lvl1pPr>
              <a:defRPr sz="38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4801142"/>
            <a:ext cx="8458200" cy="500066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dirty="0" smtClean="0"/>
              <a:t>Faça clique para editar o estilo</a:t>
            </a:r>
            <a:endParaRPr kumimoji="0" lang="en-US" dirty="0"/>
          </a:p>
        </p:txBody>
      </p:sp>
      <p:pic>
        <p:nvPicPr>
          <p:cNvPr id="11" name="Imagem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28510"/>
            <a:ext cx="1440159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a Imagem 4" descr="Window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8024" y="18202"/>
            <a:ext cx="2307303" cy="1535138"/>
          </a:xfrm>
          <a:prstGeom prst="rect">
            <a:avLst/>
          </a:prstGeom>
        </p:spPr>
      </p:pic>
      <p:pic>
        <p:nvPicPr>
          <p:cNvPr id="5" name="Marcador de Posição da Imagem 4" descr="Window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1" b="10971"/>
          <a:stretch>
            <a:fillRect/>
          </a:stretch>
        </p:blipFill>
        <p:spPr>
          <a:xfrm>
            <a:off x="7035116" y="0"/>
            <a:ext cx="2108883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4379893"/>
            <a:ext cx="8629650" cy="2381"/>
          </a:xfrm>
          <a:prstGeom prst="line">
            <a:avLst/>
          </a:prstGeom>
          <a:noFill/>
          <a:ln w="9525" cap="flat" cmpd="sng" algn="ctr">
            <a:solidFill>
              <a:srgbClr val="00B5D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95536" y="2485658"/>
            <a:ext cx="8496944" cy="1219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dirty="0" smtClean="0"/>
              <a:t>Clique para editar os estilos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96474" y="3756343"/>
            <a:ext cx="8496005" cy="1184825"/>
          </a:xfrm>
        </p:spPr>
        <p:txBody>
          <a:bodyPr rtlCol="0" anchor="t"/>
          <a:lstStyle>
            <a:lvl1pPr algn="l">
              <a:defRPr/>
            </a:lvl1pPr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9" name="CaixaDeTexto 8"/>
          <p:cNvSpPr txBox="1"/>
          <p:nvPr userDrawn="1"/>
        </p:nvSpPr>
        <p:spPr>
          <a:xfrm>
            <a:off x="8121359" y="6585277"/>
            <a:ext cx="88357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MODELO ESS.002.01</a:t>
            </a:r>
            <a:endParaRPr lang="pt-PT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Marcador de Posição da Imagem 4" descr="Window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7814" y="18202"/>
            <a:ext cx="2307303" cy="1535138"/>
          </a:xfrm>
          <a:prstGeom prst="rect">
            <a:avLst/>
          </a:prstGeom>
        </p:spPr>
      </p:pic>
      <p:pic>
        <p:nvPicPr>
          <p:cNvPr id="12" name="Marcador de Posição da Imagem 4" descr="Window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1" b="10971"/>
          <a:stretch>
            <a:fillRect/>
          </a:stretch>
        </p:blipFill>
        <p:spPr>
          <a:xfrm>
            <a:off x="6948264" y="44625"/>
            <a:ext cx="2195736" cy="1508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251520" y="457200"/>
            <a:ext cx="7560840" cy="84124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191000" cy="49971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dirty="0" smtClean="0"/>
              <a:t>Clique para editar os estilos</a:t>
            </a:r>
          </a:p>
          <a:p>
            <a:pPr lvl="1" eaLnBrk="1" latinLnBrk="0" hangingPunct="1"/>
            <a:r>
              <a:rPr lang="pt-PT" dirty="0" smtClean="0"/>
              <a:t>Segundo nível</a:t>
            </a:r>
          </a:p>
          <a:p>
            <a:pPr lvl="2" eaLnBrk="1" latinLnBrk="0" hangingPunct="1"/>
            <a:r>
              <a:rPr lang="pt-PT" dirty="0" smtClean="0"/>
              <a:t>Terceiro nível</a:t>
            </a:r>
          </a:p>
          <a:p>
            <a:pPr lvl="3" eaLnBrk="1" latinLnBrk="0" hangingPunct="1"/>
            <a:r>
              <a:rPr lang="pt-PT" dirty="0" smtClean="0"/>
              <a:t>Quarto nível</a:t>
            </a:r>
          </a:p>
          <a:p>
            <a:pPr lvl="4" eaLnBrk="1" latinLnBrk="0" hangingPunct="1"/>
            <a:r>
              <a:rPr lang="pt-PT" dirty="0" smtClean="0"/>
              <a:t>Quinto nível</a:t>
            </a:r>
            <a:endParaRPr kumimoji="0"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567808" y="1600200"/>
            <a:ext cx="4343400" cy="49971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7582616" cy="84124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 userDrawn="1"/>
        </p:nvSpPr>
        <p:spPr>
          <a:xfrm>
            <a:off x="8121359" y="6585277"/>
            <a:ext cx="88357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MODELO ESS.002.01</a:t>
            </a:r>
            <a:endParaRPr lang="pt-PT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 userDrawn="1"/>
        </p:nvSpPr>
        <p:spPr bwMode="auto">
          <a:xfrm>
            <a:off x="251520" y="1556792"/>
            <a:ext cx="8892480" cy="0"/>
          </a:xfrm>
          <a:prstGeom prst="line">
            <a:avLst/>
          </a:prstGeom>
          <a:noFill/>
          <a:ln w="9525" cap="flat" cmpd="sng" algn="ctr">
            <a:solidFill>
              <a:srgbClr val="00B5D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6" name="Marcador de Posição da Imagem 4" descr="Window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77235" y="18202"/>
            <a:ext cx="2175085" cy="1447168"/>
          </a:xfrm>
          <a:prstGeom prst="rect">
            <a:avLst/>
          </a:prstGeom>
        </p:spPr>
      </p:pic>
      <p:pic>
        <p:nvPicPr>
          <p:cNvPr id="8" name="Marcador de Posição da Imagem 4" descr="Window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1" b="10971"/>
          <a:stretch>
            <a:fillRect/>
          </a:stretch>
        </p:blipFill>
        <p:spPr>
          <a:xfrm>
            <a:off x="7020272" y="39277"/>
            <a:ext cx="2086586" cy="151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719264" y="476672"/>
            <a:ext cx="5029200" cy="3657600"/>
          </a:xfrm>
          <a:solidFill>
            <a:schemeClr val="bg1"/>
          </a:solidFill>
          <a:ln w="6350">
            <a:solidFill>
              <a:srgbClr val="00B5D9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8367464" cy="522288"/>
          </a:xfrm>
        </p:spPr>
        <p:txBody>
          <a:bodyPr anchor="ctr">
            <a:noAutofit/>
          </a:bodyPr>
          <a:lstStyle>
            <a:lvl1pPr algn="l">
              <a:buNone/>
              <a:defRPr sz="3600" b="1"/>
            </a:lvl1pPr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8367464" cy="768350"/>
          </a:xfrm>
        </p:spPr>
        <p:txBody>
          <a:bodyPr lIns="109728" tIns="0">
            <a:normAutofit/>
          </a:bodyPr>
          <a:lstStyle>
            <a:lvl1pPr marL="0" indent="0">
              <a:buNone/>
              <a:defRPr sz="20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dirty="0" smtClean="0"/>
              <a:t>Clique para editar os estilos</a:t>
            </a:r>
          </a:p>
        </p:txBody>
      </p:sp>
      <p:sp>
        <p:nvSpPr>
          <p:cNvPr id="6" name="CaixaDeTexto 5"/>
          <p:cNvSpPr txBox="1"/>
          <p:nvPr userDrawn="1"/>
        </p:nvSpPr>
        <p:spPr>
          <a:xfrm>
            <a:off x="8121359" y="6585277"/>
            <a:ext cx="88357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MODELO ESS.002.01</a:t>
            </a:r>
            <a:endParaRPr lang="pt-PT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2016224" cy="2856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7507560" cy="8382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dirty="0" smtClean="0"/>
              <a:t>Clique para editar os estilos</a:t>
            </a:r>
          </a:p>
          <a:p>
            <a:pPr lvl="1" eaLnBrk="1" latinLnBrk="0" hangingPunct="1"/>
            <a:r>
              <a:rPr lang="pt-PT" dirty="0" smtClean="0"/>
              <a:t>Segundo nível</a:t>
            </a:r>
          </a:p>
          <a:p>
            <a:pPr lvl="2" eaLnBrk="1" latinLnBrk="0" hangingPunct="1"/>
            <a:r>
              <a:rPr lang="pt-PT" dirty="0" smtClean="0"/>
              <a:t>Terceiro nível</a:t>
            </a:r>
          </a:p>
          <a:p>
            <a:pPr lvl="3" eaLnBrk="1" latinLnBrk="0" hangingPunct="1"/>
            <a:r>
              <a:rPr lang="pt-PT" dirty="0" smtClean="0"/>
              <a:t>Quarto nível</a:t>
            </a:r>
          </a:p>
          <a:p>
            <a:pPr lvl="4" eaLnBrk="1" latinLnBrk="0" hangingPunct="1"/>
            <a:r>
              <a:rPr lang="pt-PT" dirty="0" smtClean="0"/>
              <a:t>Quinto nível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51520" y="1556792"/>
            <a:ext cx="8892480" cy="0"/>
          </a:xfrm>
          <a:prstGeom prst="line">
            <a:avLst/>
          </a:prstGeom>
          <a:noFill/>
          <a:ln w="9525" cap="flat" cmpd="sng" algn="ctr">
            <a:solidFill>
              <a:srgbClr val="00B5D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51520" y="1628800"/>
            <a:ext cx="8686800" cy="49685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dirty="0" smtClean="0"/>
              <a:t>Clique para editar os estilos</a:t>
            </a:r>
          </a:p>
          <a:p>
            <a:pPr lvl="1" eaLnBrk="1" latinLnBrk="0" hangingPunct="1"/>
            <a:r>
              <a:rPr kumimoji="0" lang="pt-PT" dirty="0" smtClean="0"/>
              <a:t>Segundo nível</a:t>
            </a:r>
          </a:p>
          <a:p>
            <a:pPr lvl="2" eaLnBrk="1" latinLnBrk="0" hangingPunct="1"/>
            <a:r>
              <a:rPr kumimoji="0" lang="pt-PT" dirty="0" smtClean="0"/>
              <a:t>Terceiro nível</a:t>
            </a:r>
          </a:p>
          <a:p>
            <a:pPr lvl="3" eaLnBrk="1" latinLnBrk="0" hangingPunct="1"/>
            <a:r>
              <a:rPr kumimoji="0" lang="pt-PT" dirty="0" smtClean="0"/>
              <a:t>Quarto nível</a:t>
            </a:r>
          </a:p>
          <a:p>
            <a:pPr lvl="4" eaLnBrk="1" latinLnBrk="0" hangingPunct="1"/>
            <a:r>
              <a:rPr kumimoji="0" lang="pt-PT" dirty="0" smtClean="0"/>
              <a:t>Quinto nível</a:t>
            </a:r>
            <a:endParaRPr kumimoji="0"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251520" y="457200"/>
            <a:ext cx="756084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11" name="CaixaDeTexto 10"/>
          <p:cNvSpPr txBox="1"/>
          <p:nvPr userDrawn="1"/>
        </p:nvSpPr>
        <p:spPr>
          <a:xfrm>
            <a:off x="8121359" y="6585277"/>
            <a:ext cx="88357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MODELO ESS.002.01</a:t>
            </a:r>
            <a:endParaRPr lang="pt-PT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rgbClr val="00B5D9"/>
        </a:buClr>
        <a:buSzPct val="70000"/>
        <a:buFont typeface="Wingdings" pitchFamily="2" charset="2"/>
        <a:buChar char="q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rgbClr val="00B5D9"/>
        </a:buClr>
        <a:buSzPct val="70000"/>
        <a:buFont typeface="Wingdings" pitchFamily="2" charset="2"/>
        <a:buChar char="q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rgbClr val="00B5D9"/>
        </a:buClr>
        <a:buSzPct val="70000"/>
        <a:buFont typeface="Wingdings" pitchFamily="2" charset="2"/>
        <a:buChar char="q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rgbClr val="00B5D9"/>
        </a:buClr>
        <a:buSzPct val="70000"/>
        <a:buFont typeface="Wingdings" pitchFamily="2" charset="2"/>
        <a:buChar char="q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rgbClr val="00B5D9"/>
        </a:buClr>
        <a:buSzPct val="60000"/>
        <a:buFont typeface="Wingdings" pitchFamily="2" charset="2"/>
        <a:buChar char="q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Marcador de Posição da Imagem 4" descr="Window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1" b="10971"/>
          <a:stretch>
            <a:fillRect/>
          </a:stretch>
        </p:blipFill>
        <p:spPr>
          <a:xfrm>
            <a:off x="7211103" y="0"/>
            <a:ext cx="1942570" cy="1412776"/>
          </a:xfrm>
          <a:prstGeom prst="rect">
            <a:avLst/>
          </a:prstGeom>
        </p:spPr>
      </p:pic>
      <p:pic>
        <p:nvPicPr>
          <p:cNvPr id="7" name="Marcador de Posição da Imagem 4" descr="Window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9994" y="0"/>
            <a:ext cx="2391109" cy="159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66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81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b69b9cb83065d403869739ae7f0995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Ângulo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5b69b9cb83065d403869739ae7f0995e</Template>
  <TotalTime>553</TotalTime>
  <Words>0</Words>
  <Application>Microsoft Office PowerPoint</Application>
  <PresentationFormat>Apresentação no Ecrã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8" baseType="lpstr">
      <vt:lpstr>Calibri</vt:lpstr>
      <vt:lpstr>Franklin Gothic Book</vt:lpstr>
      <vt:lpstr>Franklin Gothic Medium</vt:lpstr>
      <vt:lpstr>Wingdings</vt:lpstr>
      <vt:lpstr>Wingdings 2</vt:lpstr>
      <vt:lpstr>5b69b9cb83065d403869739ae7f0995e</vt:lpstr>
      <vt:lpstr>Apresentação do PowerPoint</vt:lpstr>
      <vt:lpstr>Apresentação do PowerPoint</vt:lpstr>
    </vt:vector>
  </TitlesOfParts>
  <Company>IPG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Teresa Margarida C. Alpalhao Teodoro</dc:creator>
  <cp:lastModifiedBy>Escola Superior de Saúde</cp:lastModifiedBy>
  <cp:revision>146</cp:revision>
  <cp:lastPrinted>2020-11-25T10:55:21Z</cp:lastPrinted>
  <dcterms:created xsi:type="dcterms:W3CDTF">2014-02-27T12:41:05Z</dcterms:created>
  <dcterms:modified xsi:type="dcterms:W3CDTF">2020-11-25T10:55:27Z</dcterms:modified>
</cp:coreProperties>
</file>