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  <p:sldMasterId id="2147483680" r:id="rId2"/>
    <p:sldMasterId id="2147483667" r:id="rId3"/>
    <p:sldMasterId id="2147483654" r:id="rId4"/>
  </p:sldMasterIdLst>
  <p:notesMasterIdLst>
    <p:notesMasterId r:id="rId6"/>
  </p:notesMasterIdLst>
  <p:sldIdLst>
    <p:sldId id="260" r:id="rId5"/>
  </p:sldIdLst>
  <p:sldSz cx="32404050" cy="43205400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6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338" userDrawn="1">
          <p15:clr>
            <a:srgbClr val="A4A3A4"/>
          </p15:clr>
        </p15:guide>
        <p15:guide id="2" pos="9071" userDrawn="1">
          <p15:clr>
            <a:srgbClr val="A4A3A4"/>
          </p15:clr>
        </p15:guide>
        <p15:guide id="3" orient="horz" pos="13607">
          <p15:clr>
            <a:srgbClr val="A4A3A4"/>
          </p15:clr>
        </p15:guide>
        <p15:guide id="4" pos="102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1D32"/>
    <a:srgbClr val="F39343"/>
    <a:srgbClr val="FFDB69"/>
    <a:srgbClr val="FFE697"/>
    <a:srgbClr val="FF9900"/>
    <a:srgbClr val="001848"/>
    <a:srgbClr val="F1EB03"/>
    <a:srgbClr val="C49F00"/>
    <a:srgbClr val="FFCC00"/>
    <a:srgbClr val="C4B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58" autoAdjust="0"/>
    <p:restoredTop sz="94343" autoAdjust="0"/>
  </p:normalViewPr>
  <p:slideViewPr>
    <p:cSldViewPr snapToGrid="0">
      <p:cViewPr varScale="1">
        <p:scale>
          <a:sx n="13" d="100"/>
          <a:sy n="13" d="100"/>
        </p:scale>
        <p:origin x="2976" y="149"/>
      </p:cViewPr>
      <p:guideLst>
        <p:guide orient="horz" pos="11338"/>
        <p:guide pos="9071"/>
        <p:guide orient="horz" pos="13607"/>
        <p:guide pos="102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36" d="100"/>
          <a:sy n="36" d="100"/>
        </p:scale>
        <p:origin x="-1866" y="-6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793" cy="497743"/>
          </a:xfrm>
          <a:prstGeom prst="rect">
            <a:avLst/>
          </a:prstGeom>
          <a:noFill/>
          <a:ln>
            <a:noFill/>
          </a:ln>
        </p:spPr>
        <p:txBody>
          <a:bodyPr lIns="42257" tIns="42257" rIns="42257" bIns="42257" anchor="t" anchorCtr="0"/>
          <a:lstStyle>
            <a:lvl1pPr marL="0" marR="0" lvl="0" indent="0" algn="l" rtl="0">
              <a:spcBef>
                <a:spcPts val="0"/>
              </a:spcBef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78448" marR="0" lvl="1" indent="-2772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756898" marR="0" lvl="2" indent="-5546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135347" marR="0" lvl="3" indent="-2448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13797" marR="0" lvl="4" indent="-5222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245" marR="0" lvl="5" indent="-2125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70695" marR="0" lvl="6" indent="-4898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49144" marR="0" lvl="7" indent="-1800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27593" marR="0" lvl="8" indent="-4574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540" y="0"/>
            <a:ext cx="2945793" cy="497743"/>
          </a:xfrm>
          <a:prstGeom prst="rect">
            <a:avLst/>
          </a:prstGeom>
          <a:noFill/>
          <a:ln>
            <a:noFill/>
          </a:ln>
        </p:spPr>
        <p:txBody>
          <a:bodyPr lIns="42257" tIns="42257" rIns="42257" bIns="42257" anchor="t" anchorCtr="0"/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78448" marR="0" lvl="1" indent="-2772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756898" marR="0" lvl="2" indent="-5546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135347" marR="0" lvl="3" indent="-2448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13797" marR="0" lvl="4" indent="-5222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245" marR="0" lvl="5" indent="-2125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70695" marR="0" lvl="6" indent="-4898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49144" marR="0" lvl="7" indent="-1800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27593" marR="0" lvl="8" indent="-4574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1241425"/>
            <a:ext cx="2511425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902" y="4777548"/>
            <a:ext cx="5437871" cy="3908261"/>
          </a:xfrm>
          <a:prstGeom prst="rect">
            <a:avLst/>
          </a:prstGeom>
          <a:noFill/>
          <a:ln>
            <a:noFill/>
          </a:ln>
        </p:spPr>
        <p:txBody>
          <a:bodyPr lIns="42257" tIns="42257" rIns="42257" bIns="42257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895"/>
            <a:ext cx="2945793" cy="497743"/>
          </a:xfrm>
          <a:prstGeom prst="rect">
            <a:avLst/>
          </a:prstGeom>
          <a:noFill/>
          <a:ln>
            <a:noFill/>
          </a:ln>
        </p:spPr>
        <p:txBody>
          <a:bodyPr lIns="42257" tIns="42257" rIns="42257" bIns="42257" anchor="b" anchorCtr="0"/>
          <a:lstStyle>
            <a:lvl1pPr marL="0" marR="0" lvl="0" indent="0" algn="l" rtl="0">
              <a:spcBef>
                <a:spcPts val="0"/>
              </a:spcBef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78448" marR="0" lvl="1" indent="-2772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756898" marR="0" lvl="2" indent="-5546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135347" marR="0" lvl="3" indent="-2448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13797" marR="0" lvl="4" indent="-5222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245" marR="0" lvl="5" indent="-2125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70695" marR="0" lvl="6" indent="-4898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49144" marR="0" lvl="7" indent="-1800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27593" marR="0" lvl="8" indent="-4574" algn="l" rtl="0">
              <a:spcBef>
                <a:spcPts val="0"/>
              </a:spcBef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540" y="9428895"/>
            <a:ext cx="2945793" cy="497743"/>
          </a:xfrm>
          <a:prstGeom prst="rect">
            <a:avLst/>
          </a:prstGeom>
          <a:noFill/>
          <a:ln>
            <a:noFill/>
          </a:ln>
        </p:spPr>
        <p:txBody>
          <a:bodyPr lIns="42257" tIns="21123" rIns="42257" bIns="21123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pt-PT" sz="6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pt-PT"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02746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3461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6922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0383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33844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67305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0766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34227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67688" algn="l" defTabSz="106692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ctrTitle"/>
          </p:nvPr>
        </p:nvSpPr>
        <p:spPr>
          <a:xfrm>
            <a:off x="2431261" y="13393675"/>
            <a:ext cx="27554321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2100"/>
            </a:lvl2pPr>
            <a:lvl3pPr lvl="2" indent="0">
              <a:spcBef>
                <a:spcPts val="0"/>
              </a:spcBef>
              <a:buNone/>
              <a:defRPr sz="2100"/>
            </a:lvl3pPr>
            <a:lvl4pPr lvl="3" indent="0">
              <a:spcBef>
                <a:spcPts val="0"/>
              </a:spcBef>
              <a:buNone/>
              <a:defRPr sz="2100"/>
            </a:lvl4pPr>
            <a:lvl5pPr lvl="4" indent="0">
              <a:spcBef>
                <a:spcPts val="0"/>
              </a:spcBef>
              <a:buNone/>
              <a:defRPr sz="2100"/>
            </a:lvl5pPr>
            <a:lvl6pPr lvl="5" indent="0">
              <a:spcBef>
                <a:spcPts val="0"/>
              </a:spcBef>
              <a:buNone/>
              <a:defRPr sz="2100"/>
            </a:lvl6pPr>
            <a:lvl7pPr lvl="6" indent="0">
              <a:spcBef>
                <a:spcPts val="0"/>
              </a:spcBef>
              <a:buNone/>
              <a:defRPr sz="2100"/>
            </a:lvl7pPr>
            <a:lvl8pPr lvl="7" indent="0">
              <a:spcBef>
                <a:spcPts val="0"/>
              </a:spcBef>
              <a:buNone/>
              <a:defRPr sz="2100"/>
            </a:lvl8pPr>
            <a:lvl9pPr lvl="8" indent="0">
              <a:spcBef>
                <a:spcPts val="0"/>
              </a:spcBef>
              <a:buNone/>
              <a:defRPr sz="21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ubTitle" idx="1"/>
          </p:nvPr>
        </p:nvSpPr>
        <p:spPr>
          <a:xfrm>
            <a:off x="4862526" y="24195025"/>
            <a:ext cx="22691794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55268" marR="0" lvl="1" indent="-6892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910537" marR="0" lvl="2" indent="-13786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2865805" marR="0" lvl="3" indent="-586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3821074" marR="0" lvl="4" indent="-12754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4776342" marR="0" lvl="5" indent="-483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5731611" marR="0" lvl="6" indent="-11723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6686879" marR="0" lvl="7" indent="-3799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7642148" marR="0" lvl="8" indent="-1069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021728" y="40181026"/>
            <a:ext cx="10373390" cy="59547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ctr" rtl="0">
              <a:spcBef>
                <a:spcPts val="0"/>
              </a:spcBef>
              <a:buNone/>
              <a:defRPr sz="3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55374" marR="0" lvl="1" indent="-6998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910751" marR="0" lvl="2" indent="-14000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866125" marR="0" lvl="3" indent="-6181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21501" marR="0" lvl="4" indent="-13183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776876" marR="0" lvl="5" indent="-5364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5732252" marR="0" lvl="6" indent="-1236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6687626" marR="0" lvl="7" indent="-454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7643002" marR="0" lvl="8" indent="-11547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1620840" y="40181026"/>
            <a:ext cx="7455873" cy="59547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3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55374" marR="0" lvl="1" indent="-6998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910751" marR="0" lvl="2" indent="-14000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866125" marR="0" lvl="3" indent="-6181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21501" marR="0" lvl="4" indent="-13183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776876" marR="0" lvl="5" indent="-5364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5732252" marR="0" lvl="6" indent="-1236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6687626" marR="0" lvl="7" indent="-454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7643002" marR="0" lvl="8" indent="-11547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23340130" y="40181026"/>
            <a:ext cx="7455873" cy="59547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pt-PT" sz="38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pt-PT" sz="3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300288"/>
            <a:ext cx="27947938" cy="835183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32025" y="10591800"/>
            <a:ext cx="13708063" cy="5189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2232025" y="15781338"/>
            <a:ext cx="13708063" cy="23214012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16405225" y="10591800"/>
            <a:ext cx="13774738" cy="5189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16405225" y="15781338"/>
            <a:ext cx="13774738" cy="23214012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28932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92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49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879725"/>
            <a:ext cx="10450513" cy="10082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3776325" y="6221413"/>
            <a:ext cx="16403638" cy="30703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232025" y="12961938"/>
            <a:ext cx="10450513" cy="24012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48124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879725"/>
            <a:ext cx="10450513" cy="10082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3776325" y="6221413"/>
            <a:ext cx="16403638" cy="307038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232025" y="12961938"/>
            <a:ext cx="10450513" cy="24012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8003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48302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3190200" y="2300288"/>
            <a:ext cx="6986588" cy="366141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2227263" y="2300288"/>
            <a:ext cx="20810537" cy="36614100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3558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051300" y="7070725"/>
            <a:ext cx="24303038" cy="150415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051300" y="22693313"/>
            <a:ext cx="24303038" cy="104314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7778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4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1388" y="10771188"/>
            <a:ext cx="27947937" cy="1797208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11388" y="28913138"/>
            <a:ext cx="27947937" cy="94519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17662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620843" y="1728216"/>
            <a:ext cx="29175165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2100"/>
            </a:lvl2pPr>
            <a:lvl3pPr lvl="2" indent="0">
              <a:spcBef>
                <a:spcPts val="0"/>
              </a:spcBef>
              <a:buNone/>
              <a:defRPr sz="2100"/>
            </a:lvl3pPr>
            <a:lvl4pPr lvl="3" indent="0">
              <a:spcBef>
                <a:spcPts val="0"/>
              </a:spcBef>
              <a:buNone/>
              <a:defRPr sz="2100"/>
            </a:lvl4pPr>
            <a:lvl5pPr lvl="4" indent="0">
              <a:spcBef>
                <a:spcPts val="0"/>
              </a:spcBef>
              <a:buNone/>
              <a:defRPr sz="2100"/>
            </a:lvl5pPr>
            <a:lvl6pPr lvl="5" indent="0">
              <a:spcBef>
                <a:spcPts val="0"/>
              </a:spcBef>
              <a:buNone/>
              <a:defRPr sz="2100"/>
            </a:lvl6pPr>
            <a:lvl7pPr lvl="6" indent="0">
              <a:spcBef>
                <a:spcPts val="0"/>
              </a:spcBef>
              <a:buNone/>
              <a:defRPr sz="2100"/>
            </a:lvl7pPr>
            <a:lvl8pPr lvl="7" indent="0">
              <a:spcBef>
                <a:spcPts val="0"/>
              </a:spcBef>
              <a:buNone/>
              <a:defRPr sz="2100"/>
            </a:lvl8pPr>
            <a:lvl9pPr lvl="8" indent="0">
              <a:spcBef>
                <a:spcPts val="0"/>
              </a:spcBef>
              <a:buNone/>
              <a:defRPr sz="21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1620843" y="9937242"/>
            <a:ext cx="14101327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55268" marR="0" lvl="1" indent="-6892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910537" marR="0" lvl="2" indent="-13786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2865805" marR="0" lvl="3" indent="-586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3821074" marR="0" lvl="4" indent="-12754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4776342" marR="0" lvl="5" indent="-483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5731611" marR="0" lvl="6" indent="-11723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6686879" marR="0" lvl="7" indent="-3799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7642148" marR="0" lvl="8" indent="-1069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16694676" y="9937242"/>
            <a:ext cx="14101327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55268" marR="0" lvl="1" indent="-6892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910537" marR="0" lvl="2" indent="-13786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2865805" marR="0" lvl="3" indent="-586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3821074" marR="0" lvl="4" indent="-12754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4776342" marR="0" lvl="5" indent="-483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5731611" marR="0" lvl="6" indent="-11723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6686879" marR="0" lvl="7" indent="-3799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7642148" marR="0" lvl="8" indent="-10691" algn="l" rtl="0">
              <a:spcBef>
                <a:spcPts val="0"/>
              </a:spcBef>
              <a:buNone/>
              <a:defRPr sz="21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021728" y="40181026"/>
            <a:ext cx="10373390" cy="59547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ctr" rtl="0">
              <a:spcBef>
                <a:spcPts val="0"/>
              </a:spcBef>
              <a:buNone/>
              <a:defRPr sz="3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55374" marR="0" lvl="1" indent="-6998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910751" marR="0" lvl="2" indent="-14000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866125" marR="0" lvl="3" indent="-6181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21501" marR="0" lvl="4" indent="-13183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776876" marR="0" lvl="5" indent="-5364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5732252" marR="0" lvl="6" indent="-1236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6687626" marR="0" lvl="7" indent="-454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7643002" marR="0" lvl="8" indent="-11547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1620840" y="40181026"/>
            <a:ext cx="7455873" cy="59547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3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55374" marR="0" lvl="1" indent="-6998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910751" marR="0" lvl="2" indent="-14000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866125" marR="0" lvl="3" indent="-6181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21501" marR="0" lvl="4" indent="-13183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776876" marR="0" lvl="5" indent="-5364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5732252" marR="0" lvl="6" indent="-1236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6687626" marR="0" lvl="7" indent="-454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7643002" marR="0" lvl="8" indent="-11547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23340130" y="40181026"/>
            <a:ext cx="7455873" cy="59547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pt-PT" sz="38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pt-PT" sz="3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2227263" y="11501438"/>
            <a:ext cx="13898562" cy="27412950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6278225" y="11501438"/>
            <a:ext cx="13898563" cy="27412950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655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300288"/>
            <a:ext cx="27947938" cy="835183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32025" y="10591800"/>
            <a:ext cx="13708063" cy="5189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2232025" y="15781338"/>
            <a:ext cx="13708063" cy="23214012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16405225" y="10591800"/>
            <a:ext cx="13774738" cy="5189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16405225" y="15781338"/>
            <a:ext cx="13774738" cy="23214012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9233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135222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8726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879725"/>
            <a:ext cx="10450513" cy="10082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3776325" y="6221413"/>
            <a:ext cx="16403638" cy="30703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232025" y="12961938"/>
            <a:ext cx="10450513" cy="24012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20433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879725"/>
            <a:ext cx="10450513" cy="10082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3776325" y="6221413"/>
            <a:ext cx="16403638" cy="307038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232025" y="12961938"/>
            <a:ext cx="10450513" cy="24012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8667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08851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3190200" y="2300288"/>
            <a:ext cx="6986588" cy="366141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2227263" y="2300288"/>
            <a:ext cx="20810537" cy="36614100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96544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051300" y="7070725"/>
            <a:ext cx="24303038" cy="150415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051300" y="22693313"/>
            <a:ext cx="24303038" cy="104314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95196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032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ixaDeTexto 16"/>
          <p:cNvSpPr txBox="1"/>
          <p:nvPr userDrawn="1"/>
        </p:nvSpPr>
        <p:spPr>
          <a:xfrm>
            <a:off x="1894114" y="5943600"/>
            <a:ext cx="28282674" cy="5649686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22" name="CaixaDeTexto 21"/>
          <p:cNvSpPr txBox="1"/>
          <p:nvPr userDrawn="1"/>
        </p:nvSpPr>
        <p:spPr>
          <a:xfrm>
            <a:off x="1894114" y="12496800"/>
            <a:ext cx="28282674" cy="23483352"/>
          </a:xfrm>
          <a:prstGeom prst="rect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1388" y="10771188"/>
            <a:ext cx="27947937" cy="1797208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11388" y="28913138"/>
            <a:ext cx="27947937" cy="94519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0506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2227263" y="11501438"/>
            <a:ext cx="13898562" cy="27412950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6278225" y="11501438"/>
            <a:ext cx="13898563" cy="27412950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5592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300288"/>
            <a:ext cx="27947938" cy="835183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32025" y="10591800"/>
            <a:ext cx="13708063" cy="5189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2232025" y="15781338"/>
            <a:ext cx="13708063" cy="23214012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16405225" y="10591800"/>
            <a:ext cx="13774738" cy="5189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16405225" y="15781338"/>
            <a:ext cx="13774738" cy="23214012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0153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7945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8087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879725"/>
            <a:ext cx="10450513" cy="10082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3776325" y="6221413"/>
            <a:ext cx="16403638" cy="30703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232025" y="12961938"/>
            <a:ext cx="10450513" cy="24012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93080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025" y="2879725"/>
            <a:ext cx="10450513" cy="10082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3776325" y="6221413"/>
            <a:ext cx="16403638" cy="307038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232025" y="12961938"/>
            <a:ext cx="10450513" cy="24012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38062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93385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3190200" y="2300288"/>
            <a:ext cx="6986588" cy="366141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2227263" y="2300288"/>
            <a:ext cx="20810537" cy="36614100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294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pt-PT" sz="38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pt-PT" sz="3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5785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0838" y="5682352"/>
            <a:ext cx="29175165" cy="1084208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pt-PT" sz="38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pt-PT" sz="3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1582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051300" y="7070725"/>
            <a:ext cx="24303038" cy="150415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051300" y="22693313"/>
            <a:ext cx="24303038" cy="104314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57631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7764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1388" y="10771188"/>
            <a:ext cx="27947937" cy="1797208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11388" y="28913138"/>
            <a:ext cx="27947937" cy="94519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0824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2227263" y="11501438"/>
            <a:ext cx="13898562" cy="27412950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6278225" y="11501438"/>
            <a:ext cx="13898563" cy="27412950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778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1620838" y="5682352"/>
            <a:ext cx="29175165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1620843" y="9937242"/>
            <a:ext cx="29175165" cy="33244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818708" marR="0" lvl="1" indent="-5907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637416" marR="0" lvl="2" indent="-11815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2456124" marR="0" lvl="3" indent="-5023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3274832" marR="0" lvl="4" indent="-10931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4093540" marR="0" lvl="5" indent="-4140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4912248" marR="0" lvl="6" indent="-10047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5730956" marR="0" lvl="7" indent="-3256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6549664" marR="0" lvl="8" indent="-9163" algn="l" rtl="0">
              <a:spcBef>
                <a:spcPts val="0"/>
              </a:spcBef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021728" y="40181026"/>
            <a:ext cx="10373390" cy="59547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ctr" rtl="0">
              <a:spcBef>
                <a:spcPts val="0"/>
              </a:spcBef>
              <a:buNone/>
              <a:defRPr sz="3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55374" marR="0" lvl="1" indent="-6998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910751" marR="0" lvl="2" indent="-14000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866125" marR="0" lvl="3" indent="-6181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21501" marR="0" lvl="4" indent="-13183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776876" marR="0" lvl="5" indent="-5364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5732252" marR="0" lvl="6" indent="-1236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6687626" marR="0" lvl="7" indent="-454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7643002" marR="0" lvl="8" indent="-11547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1620840" y="40181026"/>
            <a:ext cx="7455873" cy="595472"/>
          </a:xfrm>
          <a:prstGeom prst="rect">
            <a:avLst/>
          </a:prstGeom>
          <a:noFill/>
          <a:ln>
            <a:noFill/>
          </a:ln>
        </p:spPr>
        <p:txBody>
          <a:bodyPr lIns="106675" tIns="106675" rIns="106675" bIns="106675" anchor="t" anchorCtr="0"/>
          <a:lstStyle>
            <a:lvl1pPr marL="0" marR="0" lvl="0" indent="0" algn="l" rtl="0">
              <a:spcBef>
                <a:spcPts val="0"/>
              </a:spcBef>
              <a:buNone/>
              <a:defRPr sz="3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55374" marR="0" lvl="1" indent="-6998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910751" marR="0" lvl="2" indent="-14000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866125" marR="0" lvl="3" indent="-6181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3821501" marR="0" lvl="4" indent="-13183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776876" marR="0" lvl="5" indent="-5364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5732252" marR="0" lvl="6" indent="-1236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6687626" marR="0" lvl="7" indent="-4545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7643002" marR="0" lvl="8" indent="-11547" algn="l" rtl="0">
              <a:spcBef>
                <a:spcPts val="0"/>
              </a:spcBef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23340130" y="40181026"/>
            <a:ext cx="7455873" cy="59547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pt-PT" sz="38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pt-PT" sz="3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19089" y="427824"/>
            <a:ext cx="3195711" cy="4476325"/>
          </a:xfrm>
          <a:prstGeom prst="rect">
            <a:avLst/>
          </a:prstGeom>
        </p:spPr>
      </p:pic>
      <p:pic>
        <p:nvPicPr>
          <p:cNvPr id="10" name="Marcador de Posição da Imagem 4" descr="Window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13680" y="47882"/>
            <a:ext cx="7732079" cy="5144451"/>
          </a:xfrm>
          <a:prstGeom prst="rect">
            <a:avLst/>
          </a:prstGeom>
        </p:spPr>
      </p:pic>
      <p:pic>
        <p:nvPicPr>
          <p:cNvPr id="17" name="Marcador de Posição da Imagem 4" descr="Window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1" b="10971"/>
          <a:stretch>
            <a:fillRect/>
          </a:stretch>
        </p:blipFill>
        <p:spPr>
          <a:xfrm>
            <a:off x="25726673" y="47882"/>
            <a:ext cx="6677377" cy="4856267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79" r:id="rId4"/>
    <p:sldLayoutId id="2147483666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2227263" y="2300288"/>
            <a:ext cx="27949525" cy="835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27263" y="11501438"/>
            <a:ext cx="27949525" cy="2741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2227263" y="40044688"/>
            <a:ext cx="7291387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1BE06-30B1-42B3-A845-D3730100AD06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0733088" y="40044688"/>
            <a:ext cx="10937875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22885400" y="40044688"/>
            <a:ext cx="7291388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071A6-A9EA-4711-BEAA-255B88C277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5097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2227263" y="2300288"/>
            <a:ext cx="27949525" cy="835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27263" y="11501438"/>
            <a:ext cx="27949525" cy="2741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2227263" y="40044688"/>
            <a:ext cx="7291387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12A49-44BC-4E9C-8BEA-EA2A56390D5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0733088" y="40044688"/>
            <a:ext cx="10937875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22885400" y="40044688"/>
            <a:ext cx="7291388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E6EAF-5056-459C-90EC-14863F23921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7569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2227263" y="2300288"/>
            <a:ext cx="27949525" cy="835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27263" y="11501438"/>
            <a:ext cx="27949525" cy="2741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2227263" y="40044688"/>
            <a:ext cx="7291387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792DC-B7BD-4CA9-A676-994181073DF2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0733088" y="40044688"/>
            <a:ext cx="10937875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22885400" y="40044688"/>
            <a:ext cx="7291388" cy="2300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8456B-F35F-4F1F-BA17-FE11B1ED22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876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21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2489</TotalTime>
  <Words>0</Words>
  <Application>Microsoft Office PowerPoint</Application>
  <PresentationFormat>Personalizados</PresentationFormat>
  <Paragraphs>0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4</vt:i4>
      </vt:variant>
      <vt:variant>
        <vt:lpstr>Títulos dos diapositivos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2_Modelo de apresentação personalizado</vt:lpstr>
      <vt:lpstr>1_Modelo de apresentação personalizado</vt:lpstr>
      <vt:lpstr>Modelo de apresentação personalizado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Samsung</dc:creator>
  <cp:lastModifiedBy>Escola Superior de Saúde</cp:lastModifiedBy>
  <cp:revision>403</cp:revision>
  <cp:lastPrinted>2020-11-25T10:55:53Z</cp:lastPrinted>
  <dcterms:modified xsi:type="dcterms:W3CDTF">2020-11-25T10:55:57Z</dcterms:modified>
</cp:coreProperties>
</file>